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8" r:id="rId2"/>
    <p:sldId id="260" r:id="rId3"/>
    <p:sldId id="259" r:id="rId4"/>
    <p:sldId id="262" r:id="rId5"/>
    <p:sldId id="263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8"/>
    <p:restoredTop sz="93750"/>
  </p:normalViewPr>
  <p:slideViewPr>
    <p:cSldViewPr snapToGrid="0" snapToObjects="1">
      <p:cViewPr varScale="1">
        <p:scale>
          <a:sx n="107" d="100"/>
          <a:sy n="107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Sensitive to background subtraction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SNR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photostability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Usually requires a user defined ROI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if"/><Relationship Id="rId12" Type="http://schemas.openxmlformats.org/officeDocument/2006/relationships/image" Target="../media/image1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7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489858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2720659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6323712" y="4558742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6648656" y="710128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10154697" y="4360734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7011682" y="69963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893290" y="1529444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5431971" y="167095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4095870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6575502" y="12025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8962143" y="115933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3932584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1898377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10199424" y="402003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10112829" y="216232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48" y="643467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2497536" y="6583866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3897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2693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3276602" y="1730830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3172775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2932966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89" y="3185454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2001854" y="319149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6830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2689270" y="6571996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817148" y="14314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1145021" y="145055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2608820" y="29554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1551981" y="33521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5936798" y="6596617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islet. </a:t>
            </a:r>
            <a:r>
              <a:rPr lang="en-US" sz="1400" b="1" dirty="0"/>
              <a:t>Biophysical 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85A12FF-036A-364D-8D85-486A07074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240" y="2944106"/>
            <a:ext cx="4846256" cy="3634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3950F-8940-C549-81F6-B6E5EA44EE13}"/>
              </a:ext>
            </a:extLst>
          </p:cNvPr>
          <p:cNvSpPr txBox="1"/>
          <p:nvPr/>
        </p:nvSpPr>
        <p:spPr>
          <a:xfrm>
            <a:off x="7739827" y="130883"/>
            <a:ext cx="275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Photobleaching Correction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CFA8A-5DF8-1643-A707-C722A290AC13}"/>
              </a:ext>
            </a:extLst>
          </p:cNvPr>
          <p:cNvSpPr txBox="1"/>
          <p:nvPr/>
        </p:nvSpPr>
        <p:spPr>
          <a:xfrm>
            <a:off x="4290093" y="6578798"/>
            <a:ext cx="790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Optical recording of action potentials in mammalian neurons using a microbial rhodopsin. </a:t>
            </a:r>
            <a:r>
              <a:rPr lang="en-US" sz="1400" b="1" dirty="0"/>
              <a:t>Nature Methods</a:t>
            </a:r>
          </a:p>
        </p:txBody>
      </p:sp>
      <p:pic>
        <p:nvPicPr>
          <p:cNvPr id="10" name="Picture 9" descr="A picture containing text, outdoor object, star, colorful&#10;&#10;Description automatically generated">
            <a:extLst>
              <a:ext uri="{FF2B5EF4-FFF2-40B4-BE49-F238E27FC236}">
                <a16:creationId xmlns:a16="http://schemas.microsoft.com/office/drawing/2014/main" id="{7AF1484F-84D0-CB47-B385-F7104574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91" y="3754117"/>
            <a:ext cx="2750635" cy="2542253"/>
          </a:xfrm>
          <a:prstGeom prst="rect">
            <a:avLst/>
          </a:prstGeom>
        </p:spPr>
      </p:pic>
      <p:pic>
        <p:nvPicPr>
          <p:cNvPr id="3" name="Picture 2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2F41249-5AFC-2242-8BF8-BB05D4F43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730" y="913808"/>
            <a:ext cx="0" cy="0"/>
          </a:xfrm>
          <a:prstGeom prst="rect">
            <a:avLst/>
          </a:prstGeom>
        </p:spPr>
      </p:pic>
      <p:pic>
        <p:nvPicPr>
          <p:cNvPr id="7" name="Picture 6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8A1E1B-0824-1C47-AE78-9D5CDE6E8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730" y="913808"/>
            <a:ext cx="0" cy="0"/>
          </a:xfrm>
          <a:prstGeom prst="rect">
            <a:avLst/>
          </a:prstGeom>
        </p:spPr>
      </p:pic>
      <p:pic>
        <p:nvPicPr>
          <p:cNvPr id="12" name="Picture 11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BE6543-65C3-4341-AE16-2B9F9B854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433" y="714777"/>
            <a:ext cx="2402770" cy="2413876"/>
          </a:xfrm>
          <a:prstGeom prst="rect">
            <a:avLst/>
          </a:prstGeom>
        </p:spPr>
      </p:pic>
      <p:pic>
        <p:nvPicPr>
          <p:cNvPr id="15" name="mC2000LP100exp1375Hz_MMStack_Pos0.ome" descr="mC2000LP100exp1375Hz_MMStack_Pos0.ome">
            <a:hlinkClick r:id="" action="ppaction://media"/>
            <a:extLst>
              <a:ext uri="{FF2B5EF4-FFF2-40B4-BE49-F238E27FC236}">
                <a16:creationId xmlns:a16="http://schemas.microsoft.com/office/drawing/2014/main" id="{58FBCC59-883D-1D4D-993E-FF637CAE5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16681" y="713960"/>
            <a:ext cx="2402770" cy="240277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A1303-8FEC-6643-AB1B-86968B701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526" y="906062"/>
            <a:ext cx="2997200" cy="584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14B162C-6ADF-4C48-92E3-BEACC7AA2C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797" y="1640016"/>
            <a:ext cx="3898900" cy="723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C918DD-A146-DD47-A3F3-AD3EAEEE1B97}"/>
              </a:ext>
            </a:extLst>
          </p:cNvPr>
          <p:cNvSpPr txBox="1"/>
          <p:nvPr/>
        </p:nvSpPr>
        <p:spPr>
          <a:xfrm>
            <a:off x="988527" y="133916"/>
            <a:ext cx="32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Estimating membrane potentials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60FE1F9A-E059-C84D-B108-B0AF96E51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275" y="2410750"/>
            <a:ext cx="2945396" cy="946734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38F3964B-989C-8C44-8AF8-50AECE0191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3120" y="2363916"/>
            <a:ext cx="1613289" cy="10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3319</TotalTime>
  <Words>260</Words>
  <Application>Microsoft Macintosh PowerPoint</Application>
  <PresentationFormat>Widescreen</PresentationFormat>
  <Paragraphs>56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151</cp:revision>
  <dcterms:created xsi:type="dcterms:W3CDTF">2021-01-17T00:10:17Z</dcterms:created>
  <dcterms:modified xsi:type="dcterms:W3CDTF">2021-02-08T22:03:01Z</dcterms:modified>
</cp:coreProperties>
</file>